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66" r:id="rId2"/>
    <p:sldId id="467" r:id="rId3"/>
    <p:sldId id="468" r:id="rId4"/>
  </p:sldIdLst>
  <p:sldSz cx="12998450" cy="9721850"/>
  <p:notesSz cx="6858000" cy="9296400"/>
  <p:defaultTextStyle>
    <a:defPPr>
      <a:defRPr lang="es-CO"/>
    </a:defPPr>
    <a:lvl1pPr marL="0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9133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98265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47398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96530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45663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94795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43928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93060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2">
          <p15:clr>
            <a:srgbClr val="A4A3A4"/>
          </p15:clr>
        </p15:guide>
        <p15:guide id="2" pos="40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9E7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0" y="126"/>
      </p:cViewPr>
      <p:guideLst>
        <p:guide orient="horz" pos="3062"/>
        <p:guide pos="409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70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EA9E3-5DC2-473E-87AB-D718F4C568D3}" type="datetimeFigureOut">
              <a:rPr lang="es-CO" smtClean="0"/>
              <a:pPr/>
              <a:t>5/02/2018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696913"/>
            <a:ext cx="46609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004A6-9379-4B05-B3B4-FF209024249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019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9133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8265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7398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96530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45663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94795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43928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93060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4884" y="3020075"/>
            <a:ext cx="11048683" cy="208389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49768" y="5509048"/>
            <a:ext cx="9098915" cy="24844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9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98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473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96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45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94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43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9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5/02/2018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5/02/2018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423876" y="389326"/>
            <a:ext cx="2924651" cy="829507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9922" y="389326"/>
            <a:ext cx="8557313" cy="829507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5/02/2018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5/02/2018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26788" y="6247190"/>
            <a:ext cx="11048683" cy="1930867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26788" y="4120536"/>
            <a:ext cx="11048683" cy="2126654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9133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29826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4739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9653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4566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947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4392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930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5/02/2018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9923" y="2268432"/>
            <a:ext cx="5740982" cy="6415972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607545" y="2268432"/>
            <a:ext cx="5740982" cy="6415972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5/02/2018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9923" y="2176165"/>
            <a:ext cx="5743239" cy="9069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9133" indent="0">
              <a:buNone/>
              <a:defRPr sz="2800" b="1"/>
            </a:lvl2pPr>
            <a:lvl3pPr marL="1298265" indent="0">
              <a:buNone/>
              <a:defRPr sz="2600" b="1"/>
            </a:lvl3pPr>
            <a:lvl4pPr marL="1947398" indent="0">
              <a:buNone/>
              <a:defRPr sz="2300" b="1"/>
            </a:lvl4pPr>
            <a:lvl5pPr marL="2596530" indent="0">
              <a:buNone/>
              <a:defRPr sz="2300" b="1"/>
            </a:lvl5pPr>
            <a:lvl6pPr marL="3245663" indent="0">
              <a:buNone/>
              <a:defRPr sz="2300" b="1"/>
            </a:lvl6pPr>
            <a:lvl7pPr marL="3894795" indent="0">
              <a:buNone/>
              <a:defRPr sz="2300" b="1"/>
            </a:lvl7pPr>
            <a:lvl8pPr marL="4543928" indent="0">
              <a:buNone/>
              <a:defRPr sz="2300" b="1"/>
            </a:lvl8pPr>
            <a:lvl9pPr marL="5193060" indent="0">
              <a:buNone/>
              <a:defRPr sz="2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9923" y="3083086"/>
            <a:ext cx="5743239" cy="560131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603033" y="2176165"/>
            <a:ext cx="5745495" cy="9069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9133" indent="0">
              <a:buNone/>
              <a:defRPr sz="2800" b="1"/>
            </a:lvl2pPr>
            <a:lvl3pPr marL="1298265" indent="0">
              <a:buNone/>
              <a:defRPr sz="2600" b="1"/>
            </a:lvl3pPr>
            <a:lvl4pPr marL="1947398" indent="0">
              <a:buNone/>
              <a:defRPr sz="2300" b="1"/>
            </a:lvl4pPr>
            <a:lvl5pPr marL="2596530" indent="0">
              <a:buNone/>
              <a:defRPr sz="2300" b="1"/>
            </a:lvl5pPr>
            <a:lvl6pPr marL="3245663" indent="0">
              <a:buNone/>
              <a:defRPr sz="2300" b="1"/>
            </a:lvl6pPr>
            <a:lvl7pPr marL="3894795" indent="0">
              <a:buNone/>
              <a:defRPr sz="2300" b="1"/>
            </a:lvl7pPr>
            <a:lvl8pPr marL="4543928" indent="0">
              <a:buNone/>
              <a:defRPr sz="2300" b="1"/>
            </a:lvl8pPr>
            <a:lvl9pPr marL="5193060" indent="0">
              <a:buNone/>
              <a:defRPr sz="2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603033" y="3083086"/>
            <a:ext cx="5745495" cy="560131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5/02/2018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5/02/2018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5/02/2018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9923" y="387074"/>
            <a:ext cx="4276400" cy="164731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82033" y="387074"/>
            <a:ext cx="7266495" cy="8297330"/>
          </a:xfrm>
        </p:spPr>
        <p:txBody>
          <a:bodyPr/>
          <a:lstStyle>
            <a:lvl1pPr>
              <a:defRPr sz="45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9923" y="2034388"/>
            <a:ext cx="4276400" cy="6650016"/>
          </a:xfrm>
        </p:spPr>
        <p:txBody>
          <a:bodyPr/>
          <a:lstStyle>
            <a:lvl1pPr marL="0" indent="0">
              <a:buNone/>
              <a:defRPr sz="2000"/>
            </a:lvl1pPr>
            <a:lvl2pPr marL="649133" indent="0">
              <a:buNone/>
              <a:defRPr sz="1700"/>
            </a:lvl2pPr>
            <a:lvl3pPr marL="1298265" indent="0">
              <a:buNone/>
              <a:defRPr sz="1400"/>
            </a:lvl3pPr>
            <a:lvl4pPr marL="1947398" indent="0">
              <a:buNone/>
              <a:defRPr sz="1300"/>
            </a:lvl4pPr>
            <a:lvl5pPr marL="2596530" indent="0">
              <a:buNone/>
              <a:defRPr sz="1300"/>
            </a:lvl5pPr>
            <a:lvl6pPr marL="3245663" indent="0">
              <a:buNone/>
              <a:defRPr sz="1300"/>
            </a:lvl6pPr>
            <a:lvl7pPr marL="3894795" indent="0">
              <a:buNone/>
              <a:defRPr sz="1300"/>
            </a:lvl7pPr>
            <a:lvl8pPr marL="4543928" indent="0">
              <a:buNone/>
              <a:defRPr sz="1300"/>
            </a:lvl8pPr>
            <a:lvl9pPr marL="5193060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5/02/2018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47787" y="6805295"/>
            <a:ext cx="7799070" cy="803404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47787" y="868665"/>
            <a:ext cx="7799070" cy="5833110"/>
          </a:xfrm>
        </p:spPr>
        <p:txBody>
          <a:bodyPr/>
          <a:lstStyle>
            <a:lvl1pPr marL="0" indent="0">
              <a:buNone/>
              <a:defRPr sz="4500"/>
            </a:lvl1pPr>
            <a:lvl2pPr marL="649133" indent="0">
              <a:buNone/>
              <a:defRPr sz="4000"/>
            </a:lvl2pPr>
            <a:lvl3pPr marL="1298265" indent="0">
              <a:buNone/>
              <a:defRPr sz="3400"/>
            </a:lvl3pPr>
            <a:lvl4pPr marL="1947398" indent="0">
              <a:buNone/>
              <a:defRPr sz="2800"/>
            </a:lvl4pPr>
            <a:lvl5pPr marL="2596530" indent="0">
              <a:buNone/>
              <a:defRPr sz="2800"/>
            </a:lvl5pPr>
            <a:lvl6pPr marL="3245663" indent="0">
              <a:buNone/>
              <a:defRPr sz="2800"/>
            </a:lvl6pPr>
            <a:lvl7pPr marL="3894795" indent="0">
              <a:buNone/>
              <a:defRPr sz="2800"/>
            </a:lvl7pPr>
            <a:lvl8pPr marL="4543928" indent="0">
              <a:buNone/>
              <a:defRPr sz="2800"/>
            </a:lvl8pPr>
            <a:lvl9pPr marL="5193060" indent="0">
              <a:buNone/>
              <a:defRPr sz="28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47787" y="7608699"/>
            <a:ext cx="7799070" cy="1140966"/>
          </a:xfrm>
        </p:spPr>
        <p:txBody>
          <a:bodyPr/>
          <a:lstStyle>
            <a:lvl1pPr marL="0" indent="0">
              <a:buNone/>
              <a:defRPr sz="2000"/>
            </a:lvl1pPr>
            <a:lvl2pPr marL="649133" indent="0">
              <a:buNone/>
              <a:defRPr sz="1700"/>
            </a:lvl2pPr>
            <a:lvl3pPr marL="1298265" indent="0">
              <a:buNone/>
              <a:defRPr sz="1400"/>
            </a:lvl3pPr>
            <a:lvl4pPr marL="1947398" indent="0">
              <a:buNone/>
              <a:defRPr sz="1300"/>
            </a:lvl4pPr>
            <a:lvl5pPr marL="2596530" indent="0">
              <a:buNone/>
              <a:defRPr sz="1300"/>
            </a:lvl5pPr>
            <a:lvl6pPr marL="3245663" indent="0">
              <a:buNone/>
              <a:defRPr sz="1300"/>
            </a:lvl6pPr>
            <a:lvl7pPr marL="3894795" indent="0">
              <a:buNone/>
              <a:defRPr sz="1300"/>
            </a:lvl7pPr>
            <a:lvl8pPr marL="4543928" indent="0">
              <a:buNone/>
              <a:defRPr sz="1300"/>
            </a:lvl8pPr>
            <a:lvl9pPr marL="5193060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5/02/2018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49923" y="389325"/>
            <a:ext cx="11698605" cy="1620308"/>
          </a:xfrm>
          <a:prstGeom prst="rect">
            <a:avLst/>
          </a:prstGeom>
        </p:spPr>
        <p:txBody>
          <a:bodyPr vert="horz" lIns="129827" tIns="64913" rIns="129827" bIns="6491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9923" y="2268432"/>
            <a:ext cx="11698605" cy="6415972"/>
          </a:xfrm>
          <a:prstGeom prst="rect">
            <a:avLst/>
          </a:prstGeom>
        </p:spPr>
        <p:txBody>
          <a:bodyPr vert="horz" lIns="129827" tIns="64913" rIns="129827" bIns="6491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49922" y="9010716"/>
            <a:ext cx="3032972" cy="517598"/>
          </a:xfrm>
          <a:prstGeom prst="rect">
            <a:avLst/>
          </a:prstGeom>
        </p:spPr>
        <p:txBody>
          <a:bodyPr vert="horz" lIns="129827" tIns="64913" rIns="129827" bIns="64913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2430E-C09B-4508-AE58-BE308FA67339}" type="datetimeFigureOut">
              <a:rPr lang="es-CO" smtClean="0"/>
              <a:pPr/>
              <a:t>5/02/2018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441137" y="9010716"/>
            <a:ext cx="4116176" cy="517598"/>
          </a:xfrm>
          <a:prstGeom prst="rect">
            <a:avLst/>
          </a:prstGeom>
        </p:spPr>
        <p:txBody>
          <a:bodyPr vert="horz" lIns="129827" tIns="64913" rIns="129827" bIns="64913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315556" y="9010716"/>
            <a:ext cx="3032972" cy="517598"/>
          </a:xfrm>
          <a:prstGeom prst="rect">
            <a:avLst/>
          </a:prstGeom>
        </p:spPr>
        <p:txBody>
          <a:bodyPr vert="horz" lIns="129827" tIns="64913" rIns="129827" bIns="64913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98265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6849" indent="-486849" algn="l" defTabSz="1298265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54840" indent="-405708" algn="l" defTabSz="1298265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2831" indent="-324566" algn="l" defTabSz="129826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1964" indent="-324566" algn="l" defTabSz="129826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1097" indent="-324566" algn="l" defTabSz="1298265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0229" indent="-324566" algn="l" defTabSz="129826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19362" indent="-324566" algn="l" defTabSz="129826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68494" indent="-324566" algn="l" defTabSz="129826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17627" indent="-324566" algn="l" defTabSz="129826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9133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8265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7398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6530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45663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4795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43928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93060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88241" y="2513131"/>
            <a:ext cx="9621969" cy="3674808"/>
          </a:xfrm>
          <a:prstGeom prst="rect">
            <a:avLst/>
          </a:prstGeom>
          <a:solidFill>
            <a:srgbClr val="C00000"/>
          </a:solidFill>
          <a:ln>
            <a:solidFill>
              <a:srgbClr val="A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9827" tIns="64913" rIns="129827" bIns="64913"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1995324" y="2988717"/>
            <a:ext cx="9007801" cy="3024194"/>
          </a:xfrm>
          <a:prstGeom prst="rect">
            <a:avLst/>
          </a:prstGeom>
        </p:spPr>
        <p:txBody>
          <a:bodyPr wrap="square" lIns="129827" tIns="64913" rIns="129827" bIns="64913">
            <a:spAutoFit/>
          </a:bodyPr>
          <a:lstStyle/>
          <a:p>
            <a:pPr algn="ctr"/>
            <a:r>
              <a:rPr lang="es-CO" sz="9400" b="1" dirty="0" smtClean="0">
                <a:solidFill>
                  <a:schemeClr val="bg1"/>
                </a:solidFill>
                <a:latin typeface="Montserrat" pitchFamily="2" charset="0"/>
              </a:rPr>
              <a:t>Gestión de Recursos </a:t>
            </a:r>
            <a:endParaRPr lang="es-CO" sz="10100" b="1" dirty="0" smtClean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7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72870" y="0"/>
            <a:ext cx="10945217" cy="247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6849" indent="-486849" algn="ctr">
              <a:spcBef>
                <a:spcPct val="20000"/>
              </a:spcBef>
              <a:defRPr/>
            </a:pPr>
            <a:r>
              <a:rPr lang="es-CO" sz="54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Gestión de Recursos</a:t>
            </a:r>
          </a:p>
          <a:p>
            <a:pPr marL="486849" indent="-486849" algn="ctr">
              <a:spcBef>
                <a:spcPct val="20000"/>
              </a:spcBef>
              <a:defRPr/>
            </a:pPr>
            <a:r>
              <a:rPr lang="es-CO" sz="36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Secretaria de Infraestructura Física</a:t>
            </a:r>
          </a:p>
          <a:p>
            <a:pPr algn="ctr">
              <a:spcBef>
                <a:spcPct val="20000"/>
              </a:spcBef>
            </a:pPr>
            <a:r>
              <a:rPr lang="es-CO" sz="48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   </a:t>
            </a:r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1018461"/>
              </p:ext>
            </p:extLst>
          </p:nvPr>
        </p:nvGraphicFramePr>
        <p:xfrm>
          <a:off x="1392577" y="1692573"/>
          <a:ext cx="10305801" cy="5981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Hoja de cálculo" r:id="rId3" imgW="12258512" imgH="7115059" progId="Excel.Sheet.12">
                  <p:embed/>
                </p:oleObj>
              </mc:Choice>
              <mc:Fallback>
                <p:oleObj name="Hoja de cálculo" r:id="rId3" imgW="12258512" imgH="711505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2577" y="1692573"/>
                        <a:ext cx="10305801" cy="59816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623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72870" y="0"/>
            <a:ext cx="10945217" cy="247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6849" marR="0" lvl="0" indent="-486849" algn="ctr" defTabSz="129826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Gestión de Recursos</a:t>
            </a:r>
          </a:p>
          <a:p>
            <a:pPr marL="486849" marR="0" lvl="0" indent="-486849" algn="ctr" defTabSz="129826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Secretaria de Infraestructura Física</a:t>
            </a:r>
          </a:p>
          <a:p>
            <a:pPr marL="0" marR="0" lvl="0" indent="0" algn="ctr" defTabSz="129826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    </a:t>
            </a: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152230"/>
              </p:ext>
            </p:extLst>
          </p:nvPr>
        </p:nvGraphicFramePr>
        <p:xfrm>
          <a:off x="2381406" y="1692573"/>
          <a:ext cx="8328144" cy="6229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Hoja de cálculo" r:id="rId3" imgW="10887086" imgH="8143759" progId="Excel.Sheet.12">
                  <p:embed/>
                </p:oleObj>
              </mc:Choice>
              <mc:Fallback>
                <p:oleObj name="Hoja de cálculo" r:id="rId3" imgW="10887086" imgH="814375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81406" y="1692573"/>
                        <a:ext cx="8328144" cy="62297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088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2917</TotalTime>
  <Words>19</Words>
  <Application>Microsoft Office PowerPoint</Application>
  <PresentationFormat>Personalizado</PresentationFormat>
  <Paragraphs>7</Paragraphs>
  <Slides>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Montserrat</vt:lpstr>
      <vt:lpstr>Open Sans</vt:lpstr>
      <vt:lpstr>Tema de Office</vt:lpstr>
      <vt:lpstr>Hoja de cálculo</vt:lpstr>
      <vt:lpstr>Hoja de cálculo de Microsoft Excel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OVELASQUEZG</dc:creator>
  <cp:lastModifiedBy>JAIME ALEJANDRO GOMEZ RESTREPO</cp:lastModifiedBy>
  <cp:revision>186</cp:revision>
  <dcterms:created xsi:type="dcterms:W3CDTF">2017-11-24T21:45:26Z</dcterms:created>
  <dcterms:modified xsi:type="dcterms:W3CDTF">2018-02-05T13:44:36Z</dcterms:modified>
</cp:coreProperties>
</file>